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media/image20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91" r:id="rId3"/>
    <p:sldMasterId id="2147483704" r:id="rId4"/>
  </p:sldMasterIdLst>
  <p:notesMasterIdLst>
    <p:notesMasterId r:id="rId14"/>
  </p:notesMasterIdLst>
  <p:sldIdLst>
    <p:sldId id="313" r:id="rId5"/>
    <p:sldId id="258" r:id="rId6"/>
    <p:sldId id="325" r:id="rId7"/>
    <p:sldId id="319" r:id="rId8"/>
    <p:sldId id="320" r:id="rId9"/>
    <p:sldId id="326" r:id="rId10"/>
    <p:sldId id="322" r:id="rId11"/>
    <p:sldId id="327" r:id="rId12"/>
    <p:sldId id="323" r:id="rId13"/>
  </p:sldIdLst>
  <p:sldSz cx="18288000" cy="10287000"/>
  <p:notesSz cx="6858000" cy="9144000"/>
  <p:defaultTextStyle>
    <a:defPPr>
      <a:defRPr lang="es-CO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17" userDrawn="1">
          <p15:clr>
            <a:srgbClr val="A4A3A4"/>
          </p15:clr>
        </p15:guide>
        <p15:guide id="2" pos="5760" userDrawn="1">
          <p15:clr>
            <a:srgbClr val="A4A3A4"/>
          </p15:clr>
        </p15:guide>
        <p15:guide id="3" pos="907" userDrawn="1">
          <p15:clr>
            <a:srgbClr val="A4A3A4"/>
          </p15:clr>
        </p15:guide>
        <p15:guide id="4" pos="1063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señador Gráfico 1 - Educación Continua" initials="DG1-EC" lastIdx="2" clrIdx="0">
    <p:extLst>
      <p:ext uri="{19B8F6BF-5375-455C-9EA6-DF929625EA0E}">
        <p15:presenceInfo xmlns:p15="http://schemas.microsoft.com/office/powerpoint/2012/main" userId="Diseñador Gráfico 1 - Educación Continu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C0E"/>
    <a:srgbClr val="002C4D"/>
    <a:srgbClr val="163355"/>
    <a:srgbClr val="FFD966"/>
    <a:srgbClr val="8EA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93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1158" y="108"/>
      </p:cViewPr>
      <p:guideLst>
        <p:guide orient="horz" pos="3217"/>
        <p:guide pos="5760"/>
        <p:guide pos="907"/>
        <p:guide pos="106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5.1641145709080086E-2"/>
          <c:y val="1.7494774140078502E-2"/>
          <c:w val="0.94835885429091993"/>
          <c:h val="0.762413031979339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34-43F9-8B65-685B015C35B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34-43F9-8B65-685B015C35B9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34-43F9-8B65-685B015C35B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999303647"/>
        <c:axId val="1227053551"/>
      </c:barChart>
      <c:catAx>
        <c:axId val="999303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27053551"/>
        <c:crosses val="autoZero"/>
        <c:auto val="1"/>
        <c:lblAlgn val="ctr"/>
        <c:lblOffset val="100"/>
        <c:noMultiLvlLbl val="0"/>
      </c:catAx>
      <c:valAx>
        <c:axId val="1227053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93036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41145709080086E-2"/>
          <c:y val="1.7494774140078502E-2"/>
          <c:w val="0.94835885429091993"/>
          <c:h val="0.76241303197933985"/>
        </c:manualLayout>
      </c:layout>
      <c:pieChart>
        <c:varyColors val="1"/>
        <c:ser>
          <c:idx val="1"/>
          <c:order val="0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D2-46DE-9B22-FE159C64B3AC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D2-46DE-9B22-FE159C64B3AC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1D2-46DE-9B22-FE159C64B3AC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1D2-46DE-9B22-FE159C64B3AC}"/>
              </c:ext>
            </c:extLst>
          </c:dPt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1D2-46DE-9B22-FE159C64B3AC}"/>
            </c:ext>
          </c:extLst>
        </c:ser>
        <c:ser>
          <c:idx val="2"/>
          <c:order val="1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E1D2-46DE-9B22-FE159C64B3AC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E1D2-46DE-9B22-FE159C64B3AC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E1D2-46DE-9B22-FE159C64B3AC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E1D2-46DE-9B22-FE159C64B3AC}"/>
              </c:ext>
            </c:extLst>
          </c:dPt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1D2-46DE-9B22-FE159C64B3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259581147806891E-2"/>
          <c:y val="9.3081873552858713E-2"/>
          <c:w val="0.94835885429091993"/>
          <c:h val="0.762413031979339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6A-4496-AEFA-55087784AD72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6A-4496-AEFA-55087784AD72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6A-4496-AEFA-55087784AD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99303647"/>
        <c:axId val="1227053551"/>
      </c:barChart>
      <c:catAx>
        <c:axId val="9993036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27053551"/>
        <c:crosses val="autoZero"/>
        <c:auto val="1"/>
        <c:lblAlgn val="ctr"/>
        <c:lblOffset val="100"/>
        <c:noMultiLvlLbl val="0"/>
      </c:catAx>
      <c:valAx>
        <c:axId val="12270535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93036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7420840494833565"/>
          <c:y val="0.93905966073419334"/>
          <c:w val="0.22579159505166432"/>
          <c:h val="6.09403392658066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D979A-D029-41DD-BDAB-78F294988A91}" type="datetimeFigureOut">
              <a:rPr lang="es-ES" smtClean="0"/>
              <a:t>06/01/2021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2D8AB-BD9A-4AC6-8D49-4AA0678A34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7637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2D8AB-BD9A-4AC6-8D49-4AA0678A34A2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4170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76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296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558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145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848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26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8219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874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2129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67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96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627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895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820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1671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6742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519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844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1203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160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11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877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619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855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416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62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38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C94A92E-C02D-4B94-A446-1C5E86C63F7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80" y="4488459"/>
            <a:ext cx="3938027" cy="131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00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/>
          <p:cNvCxnSpPr>
            <a:cxnSpLocks/>
          </p:cNvCxnSpPr>
          <p:nvPr userDrawn="1"/>
        </p:nvCxnSpPr>
        <p:spPr>
          <a:xfrm>
            <a:off x="3160610" y="9117514"/>
            <a:ext cx="0" cy="691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 userDrawn="1"/>
        </p:nvSpPr>
        <p:spPr>
          <a:xfrm>
            <a:off x="16414174" y="427397"/>
            <a:ext cx="513386" cy="368300"/>
          </a:xfrm>
          <a:prstGeom prst="rect">
            <a:avLst/>
          </a:prstGeom>
          <a:solidFill>
            <a:srgbClr val="153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sp>
        <p:nvSpPr>
          <p:cNvPr id="14" name="Rectángulo 13"/>
          <p:cNvSpPr/>
          <p:nvPr userDrawn="1"/>
        </p:nvSpPr>
        <p:spPr>
          <a:xfrm>
            <a:off x="16927560" y="795697"/>
            <a:ext cx="778932" cy="558800"/>
          </a:xfrm>
          <a:prstGeom prst="rect">
            <a:avLst/>
          </a:prstGeom>
          <a:solidFill>
            <a:srgbClr val="EC6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C99AA85-9961-4F53-ACC3-5881954009E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58" y="9117514"/>
            <a:ext cx="2077955" cy="69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99ACCEF-A436-406A-BEE2-6B34825E618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80" y="4488459"/>
            <a:ext cx="3938027" cy="131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5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B5677F2-DFDB-4D8D-9FFC-0667FCA4A53E}"/>
              </a:ext>
            </a:extLst>
          </p:cNvPr>
          <p:cNvCxnSpPr>
            <a:cxnSpLocks/>
          </p:cNvCxnSpPr>
          <p:nvPr userDrawn="1"/>
        </p:nvCxnSpPr>
        <p:spPr>
          <a:xfrm>
            <a:off x="3160610" y="9117514"/>
            <a:ext cx="0" cy="6912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A77015BE-6A6B-4A6E-96C0-622BA86F0C8C}"/>
              </a:ext>
            </a:extLst>
          </p:cNvPr>
          <p:cNvSpPr/>
          <p:nvPr userDrawn="1"/>
        </p:nvSpPr>
        <p:spPr>
          <a:xfrm>
            <a:off x="16414174" y="427397"/>
            <a:ext cx="513386" cy="368300"/>
          </a:xfrm>
          <a:prstGeom prst="rect">
            <a:avLst/>
          </a:prstGeom>
          <a:solidFill>
            <a:srgbClr val="153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BF8245A-1CF7-4A00-96C0-407048B852F9}"/>
              </a:ext>
            </a:extLst>
          </p:cNvPr>
          <p:cNvSpPr/>
          <p:nvPr userDrawn="1"/>
        </p:nvSpPr>
        <p:spPr>
          <a:xfrm>
            <a:off x="16927560" y="795697"/>
            <a:ext cx="778932" cy="558800"/>
          </a:xfrm>
          <a:prstGeom prst="rect">
            <a:avLst/>
          </a:prstGeom>
          <a:solidFill>
            <a:srgbClr val="EC6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70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B8B396B-34D8-4450-BBEA-3FF012A6C20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58" y="9117514"/>
            <a:ext cx="2077955" cy="69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9.jpe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Relationship Id="rId5" Type="http://schemas.openxmlformats.org/officeDocument/2006/relationships/chart" Target="../charts/chart3.xml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861D4CE5-098C-4D49-8D7E-EF11907C7ECD}"/>
              </a:ext>
            </a:extLst>
          </p:cNvPr>
          <p:cNvSpPr txBox="1"/>
          <p:nvPr/>
        </p:nvSpPr>
        <p:spPr>
          <a:xfrm>
            <a:off x="6654800" y="5469235"/>
            <a:ext cx="497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Archivo" panose="020B0503020202020B04" pitchFamily="34" charset="0"/>
              </a:rPr>
              <a:t>TÍTULO DE LA PRESENTACIÓN</a:t>
            </a:r>
            <a:endParaRPr lang="es-CO" b="1" dirty="0">
              <a:solidFill>
                <a:schemeClr val="bg1"/>
              </a:solidFill>
              <a:latin typeface="Archivo" panose="020B0503020202020B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41FDBF6-A90F-42BE-A500-D2409F5F6E44}"/>
              </a:ext>
            </a:extLst>
          </p:cNvPr>
          <p:cNvSpPr/>
          <p:nvPr/>
        </p:nvSpPr>
        <p:spPr>
          <a:xfrm>
            <a:off x="6654800" y="6532265"/>
            <a:ext cx="4978400" cy="63500"/>
          </a:xfrm>
          <a:prstGeom prst="rect">
            <a:avLst/>
          </a:prstGeom>
          <a:solidFill>
            <a:srgbClr val="FF6C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8" name="Picture 4" descr="Pólizas a Contratos IDU y Urbanizadores">
            <a:extLst>
              <a:ext uri="{FF2B5EF4-FFF2-40B4-BE49-F238E27FC236}">
                <a16:creationId xmlns:a16="http://schemas.microsoft.com/office/drawing/2014/main" id="{DD9F4290-6CC7-444A-BCF9-366D4E60F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866" y="9206750"/>
            <a:ext cx="914400" cy="57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9E854EF-5473-4B4C-8282-173815B5C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638" y="9174382"/>
            <a:ext cx="1709064" cy="74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nual Imagen Corporativa | Portal ANI">
            <a:extLst>
              <a:ext uri="{FF2B5EF4-FFF2-40B4-BE49-F238E27FC236}">
                <a16:creationId xmlns:a16="http://schemas.microsoft.com/office/drawing/2014/main" id="{B2DEB7FA-4A1D-4AB2-B5CB-F2BEEDF00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2" y="9081888"/>
            <a:ext cx="1436617" cy="83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EE31FE6-5E5B-4400-9AC9-A780DDC99A28}"/>
              </a:ext>
            </a:extLst>
          </p:cNvPr>
          <p:cNvSpPr txBox="1"/>
          <p:nvPr/>
        </p:nvSpPr>
        <p:spPr>
          <a:xfrm>
            <a:off x="2367511" y="9207239"/>
            <a:ext cx="4203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Anexar logos para presentaciones externas en caso de que sea necesario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2948348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5">
            <a:extLst>
              <a:ext uri="{FF2B5EF4-FFF2-40B4-BE49-F238E27FC236}">
                <a16:creationId xmlns:a16="http://schemas.microsoft.com/office/drawing/2014/main" id="{15ADECBE-94B7-4B66-948E-14B107ADD262}"/>
              </a:ext>
            </a:extLst>
          </p:cNvPr>
          <p:cNvSpPr txBox="1">
            <a:spLocks/>
          </p:cNvSpPr>
          <p:nvPr/>
        </p:nvSpPr>
        <p:spPr>
          <a:xfrm>
            <a:off x="702165" y="370153"/>
            <a:ext cx="8556135" cy="419346"/>
          </a:xfrm>
          <a:prstGeom prst="rect">
            <a:avLst/>
          </a:prstGeom>
          <a:noFill/>
        </p:spPr>
        <p:txBody>
          <a:bodyPr vert="horz" wrap="square" lIns="0" tIns="1905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050">
              <a:lnSpc>
                <a:spcPct val="100000"/>
              </a:lnSpc>
              <a:spcBef>
                <a:spcPts val="150"/>
              </a:spcBef>
            </a:pPr>
            <a:r>
              <a:rPr lang="es-E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ARIAL 26 (MAYÚSCULAS Y EN NEGRITA)</a:t>
            </a:r>
          </a:p>
        </p:txBody>
      </p:sp>
      <p:sp>
        <p:nvSpPr>
          <p:cNvPr id="12" name="object 29">
            <a:extLst>
              <a:ext uri="{FF2B5EF4-FFF2-40B4-BE49-F238E27FC236}">
                <a16:creationId xmlns:a16="http://schemas.microsoft.com/office/drawing/2014/main" id="{D74EF9A4-6583-425D-BE2F-FE4081237A1E}"/>
              </a:ext>
            </a:extLst>
          </p:cNvPr>
          <p:cNvSpPr txBox="1"/>
          <p:nvPr/>
        </p:nvSpPr>
        <p:spPr>
          <a:xfrm>
            <a:off x="7673803" y="7000079"/>
            <a:ext cx="295719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es-ES" sz="2400" spc="-1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Textos deben ir en Calibri tamaño 24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A0A8E51-477D-4FBC-98EA-5E52C45D36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35" y="2906357"/>
            <a:ext cx="4676205" cy="35048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34FA84F-3AAA-4016-B623-D052C3565F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7" r="5065"/>
          <a:stretch/>
        </p:blipFill>
        <p:spPr>
          <a:xfrm>
            <a:off x="6814297" y="2906357"/>
            <a:ext cx="4676205" cy="35048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F5C36C8-8D9F-439F-98AC-A2E58182E4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159" y="2906357"/>
            <a:ext cx="4673082" cy="3504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object 29">
            <a:extLst>
              <a:ext uri="{FF2B5EF4-FFF2-40B4-BE49-F238E27FC236}">
                <a16:creationId xmlns:a16="http://schemas.microsoft.com/office/drawing/2014/main" id="{12E0B3D2-2F44-4F5F-BCAF-E04DBC2776EB}"/>
              </a:ext>
            </a:extLst>
          </p:cNvPr>
          <p:cNvSpPr txBox="1"/>
          <p:nvPr/>
        </p:nvSpPr>
        <p:spPr>
          <a:xfrm>
            <a:off x="2666128" y="7000079"/>
            <a:ext cx="295719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es-ES" sz="2400" spc="-1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Textos deben ir en Calibri tamaño 24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bject 29">
            <a:extLst>
              <a:ext uri="{FF2B5EF4-FFF2-40B4-BE49-F238E27FC236}">
                <a16:creationId xmlns:a16="http://schemas.microsoft.com/office/drawing/2014/main" id="{3A4029D7-03A9-4CF1-9D29-06F065B7E340}"/>
              </a:ext>
            </a:extLst>
          </p:cNvPr>
          <p:cNvSpPr txBox="1"/>
          <p:nvPr/>
        </p:nvSpPr>
        <p:spPr>
          <a:xfrm>
            <a:off x="12681478" y="7000079"/>
            <a:ext cx="295719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es-ES" sz="2400" spc="-1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Textos deben ir en Calibri tamaño 24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bject 29">
            <a:extLst>
              <a:ext uri="{FF2B5EF4-FFF2-40B4-BE49-F238E27FC236}">
                <a16:creationId xmlns:a16="http://schemas.microsoft.com/office/drawing/2014/main" id="{D19A2A6E-223E-4887-BA01-14F6B38AF7EC}"/>
              </a:ext>
            </a:extLst>
          </p:cNvPr>
          <p:cNvSpPr txBox="1"/>
          <p:nvPr/>
        </p:nvSpPr>
        <p:spPr>
          <a:xfrm>
            <a:off x="1141237" y="1573328"/>
            <a:ext cx="572732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>
              <a:lnSpc>
                <a:spcPct val="100000"/>
              </a:lnSpc>
              <a:spcBef>
                <a:spcPts val="100"/>
              </a:spcBef>
            </a:pPr>
            <a:r>
              <a:rPr lang="es-ES" sz="2800" b="1" spc="-10" dirty="0">
                <a:solidFill>
                  <a:srgbClr val="FF6C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Subtítulos: Manejo de la fotografía</a:t>
            </a:r>
            <a:endParaRPr sz="2800" b="1" dirty="0">
              <a:solidFill>
                <a:srgbClr val="FF6C0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Picture 4" descr="Pólizas a Contratos IDU y Urbanizadores">
            <a:extLst>
              <a:ext uri="{FF2B5EF4-FFF2-40B4-BE49-F238E27FC236}">
                <a16:creationId xmlns:a16="http://schemas.microsoft.com/office/drawing/2014/main" id="{96B71FBA-6158-43E7-AA01-F7DF247FA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4664" y="9170861"/>
            <a:ext cx="932207" cy="58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76336DA1-0285-468E-9987-F86518F61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7717" y="9145435"/>
            <a:ext cx="1598246" cy="69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>
            <a:extLst>
              <a:ext uri="{FF2B5EF4-FFF2-40B4-BE49-F238E27FC236}">
                <a16:creationId xmlns:a16="http://schemas.microsoft.com/office/drawing/2014/main" id="{7760C4B4-7B25-43AD-88A6-4CA2368C6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1709" y="9170862"/>
            <a:ext cx="1150491" cy="66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CF427D1-1072-4B45-B2FE-51C552005318}"/>
              </a:ext>
            </a:extLst>
          </p:cNvPr>
          <p:cNvSpPr txBox="1"/>
          <p:nvPr/>
        </p:nvSpPr>
        <p:spPr>
          <a:xfrm>
            <a:off x="9025219" y="9170861"/>
            <a:ext cx="4203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Anexar logos para presentaciones externas en caso de que sea necesario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3660815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AA0A8E51-477D-4FBC-98EA-5E52C45D36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50" y="1981632"/>
            <a:ext cx="8437286" cy="63237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object 29">
            <a:extLst>
              <a:ext uri="{FF2B5EF4-FFF2-40B4-BE49-F238E27FC236}">
                <a16:creationId xmlns:a16="http://schemas.microsoft.com/office/drawing/2014/main" id="{12E0B3D2-2F44-4F5F-BCAF-E04DBC2776EB}"/>
              </a:ext>
            </a:extLst>
          </p:cNvPr>
          <p:cNvSpPr txBox="1"/>
          <p:nvPr/>
        </p:nvSpPr>
        <p:spPr>
          <a:xfrm>
            <a:off x="10672683" y="3489083"/>
            <a:ext cx="6211967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>
              <a:lnSpc>
                <a:spcPct val="100000"/>
              </a:lnSpc>
              <a:spcBef>
                <a:spcPts val="100"/>
              </a:spcBef>
            </a:pPr>
            <a:r>
              <a:rPr lang="es-ES" sz="2400" spc="-1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 relevancia a las imágenes</a:t>
            </a:r>
          </a:p>
          <a:p>
            <a:pPr marL="12065" marR="5080">
              <a:lnSpc>
                <a:spcPct val="100000"/>
              </a:lnSpc>
              <a:spcBef>
                <a:spcPts val="100"/>
              </a:spcBef>
            </a:pPr>
            <a:r>
              <a:rPr lang="es-ES" sz="2400" spc="-1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Textos deben ir en Calibri tamaño 24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bject 29">
            <a:extLst>
              <a:ext uri="{FF2B5EF4-FFF2-40B4-BE49-F238E27FC236}">
                <a16:creationId xmlns:a16="http://schemas.microsoft.com/office/drawing/2014/main" id="{D19A2A6E-223E-4887-BA01-14F6B38AF7EC}"/>
              </a:ext>
            </a:extLst>
          </p:cNvPr>
          <p:cNvSpPr txBox="1"/>
          <p:nvPr/>
        </p:nvSpPr>
        <p:spPr>
          <a:xfrm>
            <a:off x="10672683" y="3045372"/>
            <a:ext cx="66804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>
              <a:lnSpc>
                <a:spcPct val="100000"/>
              </a:lnSpc>
              <a:spcBef>
                <a:spcPts val="100"/>
              </a:spcBef>
            </a:pPr>
            <a:r>
              <a:rPr lang="es-ES" sz="2800" b="1" spc="-10" dirty="0">
                <a:solidFill>
                  <a:srgbClr val="FF6C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Subtítulos: Manejo de la fotografía, ejemplo</a:t>
            </a:r>
            <a:endParaRPr sz="2800" b="1" dirty="0">
              <a:solidFill>
                <a:srgbClr val="FF6C0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Gráfico 22">
            <a:extLst>
              <a:ext uri="{FF2B5EF4-FFF2-40B4-BE49-F238E27FC236}">
                <a16:creationId xmlns:a16="http://schemas.microsoft.com/office/drawing/2014/main" id="{4ED49A88-028B-470A-8874-1985076174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459294" y="8889847"/>
            <a:ext cx="1893789" cy="759049"/>
          </a:xfrm>
          <a:prstGeom prst="rect">
            <a:avLst/>
          </a:prstGeom>
        </p:spPr>
      </p:pic>
      <p:sp>
        <p:nvSpPr>
          <p:cNvPr id="11" name="object 25">
            <a:extLst>
              <a:ext uri="{FF2B5EF4-FFF2-40B4-BE49-F238E27FC236}">
                <a16:creationId xmlns:a16="http://schemas.microsoft.com/office/drawing/2014/main" id="{B5CFB5DC-D52A-471D-8A3E-C7C734A3F760}"/>
              </a:ext>
            </a:extLst>
          </p:cNvPr>
          <p:cNvSpPr txBox="1">
            <a:spLocks/>
          </p:cNvSpPr>
          <p:nvPr/>
        </p:nvSpPr>
        <p:spPr>
          <a:xfrm>
            <a:off x="727565" y="264664"/>
            <a:ext cx="11744471" cy="419346"/>
          </a:xfrm>
          <a:prstGeom prst="rect">
            <a:avLst/>
          </a:prstGeom>
          <a:noFill/>
        </p:spPr>
        <p:txBody>
          <a:bodyPr vert="horz" wrap="square" lIns="0" tIns="1905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050">
              <a:lnSpc>
                <a:spcPct val="100000"/>
              </a:lnSpc>
              <a:spcBef>
                <a:spcPts val="150"/>
              </a:spcBef>
            </a:pPr>
            <a:r>
              <a:rPr lang="es-E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ARIAL 26 (MAYÚSCULAS Y EN NEGRITA)</a:t>
            </a:r>
          </a:p>
        </p:txBody>
      </p:sp>
    </p:spTree>
    <p:extLst>
      <p:ext uri="{BB962C8B-B14F-4D97-AF65-F5344CB8AC3E}">
        <p14:creationId xmlns:p14="http://schemas.microsoft.com/office/powerpoint/2010/main" val="2263350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71128780-2818-409A-9481-0F2DF01B32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0178640"/>
              </p:ext>
            </p:extLst>
          </p:nvPr>
        </p:nvGraphicFramePr>
        <p:xfrm>
          <a:off x="3356397" y="1894758"/>
          <a:ext cx="11575205" cy="5040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object 29">
            <a:extLst>
              <a:ext uri="{FF2B5EF4-FFF2-40B4-BE49-F238E27FC236}">
                <a16:creationId xmlns:a16="http://schemas.microsoft.com/office/drawing/2014/main" id="{B47C59A7-69BF-44AC-8824-1FA77CE31FB5}"/>
              </a:ext>
            </a:extLst>
          </p:cNvPr>
          <p:cNvSpPr txBox="1"/>
          <p:nvPr/>
        </p:nvSpPr>
        <p:spPr>
          <a:xfrm>
            <a:off x="3833445" y="7441439"/>
            <a:ext cx="10621107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es-ES" sz="2400" spc="-1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Textos deben ir en Calibri tamaño 24, ser lo más breve posible, evitar textos densos, utilizar otros recursos cómo imágenes o gráficas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FB2B082B-10DA-4DD4-81AC-D5540557BE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648845" y="8889847"/>
            <a:ext cx="1893789" cy="759049"/>
          </a:xfrm>
          <a:prstGeom prst="rect">
            <a:avLst/>
          </a:prstGeom>
        </p:spPr>
      </p:pic>
      <p:sp>
        <p:nvSpPr>
          <p:cNvPr id="10" name="object 25">
            <a:extLst>
              <a:ext uri="{FF2B5EF4-FFF2-40B4-BE49-F238E27FC236}">
                <a16:creationId xmlns:a16="http://schemas.microsoft.com/office/drawing/2014/main" id="{2D1AD5FD-A766-4D48-A8A2-D4CB1E4F171F}"/>
              </a:ext>
            </a:extLst>
          </p:cNvPr>
          <p:cNvSpPr txBox="1">
            <a:spLocks/>
          </p:cNvSpPr>
          <p:nvPr/>
        </p:nvSpPr>
        <p:spPr>
          <a:xfrm>
            <a:off x="727565" y="264664"/>
            <a:ext cx="11744471" cy="419346"/>
          </a:xfrm>
          <a:prstGeom prst="rect">
            <a:avLst/>
          </a:prstGeom>
          <a:noFill/>
        </p:spPr>
        <p:txBody>
          <a:bodyPr vert="horz" wrap="square" lIns="0" tIns="1905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050">
              <a:lnSpc>
                <a:spcPct val="100000"/>
              </a:lnSpc>
              <a:spcBef>
                <a:spcPts val="150"/>
              </a:spcBef>
            </a:pPr>
            <a:r>
              <a:rPr lang="es-E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ARIAL 26 (MAYÚSCULAS Y EN NEGRITA)</a:t>
            </a:r>
          </a:p>
        </p:txBody>
      </p:sp>
    </p:spTree>
    <p:extLst>
      <p:ext uri="{BB962C8B-B14F-4D97-AF65-F5344CB8AC3E}">
        <p14:creationId xmlns:p14="http://schemas.microsoft.com/office/powerpoint/2010/main" val="2750247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7">
            <a:extLst>
              <a:ext uri="{FF2B5EF4-FFF2-40B4-BE49-F238E27FC236}">
                <a16:creationId xmlns:a16="http://schemas.microsoft.com/office/drawing/2014/main" id="{B350C292-ECF5-43F3-B1ED-65785F61C58C}"/>
              </a:ext>
            </a:extLst>
          </p:cNvPr>
          <p:cNvSpPr txBox="1"/>
          <p:nvPr/>
        </p:nvSpPr>
        <p:spPr>
          <a:xfrm>
            <a:off x="2629431" y="6740409"/>
            <a:ext cx="295719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 defTabSz="914400">
              <a:spcBef>
                <a:spcPts val="100"/>
              </a:spcBef>
            </a:pPr>
            <a:r>
              <a:rPr sz="2400" spc="-1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</a:t>
            </a:r>
            <a:r>
              <a:rPr sz="2400" spc="-5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ipsum </a:t>
            </a:r>
            <a:r>
              <a:rPr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 sit </a:t>
            </a:r>
            <a:r>
              <a:rPr sz="2400" spc="-5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amet,  </a:t>
            </a:r>
            <a:r>
              <a:rPr sz="2400" spc="-1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consectetuer </a:t>
            </a:r>
            <a:r>
              <a:rPr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 </a:t>
            </a:r>
            <a:r>
              <a:rPr sz="2400" spc="-5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elit,</a:t>
            </a:r>
            <a:r>
              <a:rPr sz="2400" spc="-45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  diam</a:t>
            </a:r>
            <a:r>
              <a:rPr sz="2400" spc="-1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nonum</a:t>
            </a:r>
            <a:endParaRPr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ject 28">
            <a:extLst>
              <a:ext uri="{FF2B5EF4-FFF2-40B4-BE49-F238E27FC236}">
                <a16:creationId xmlns:a16="http://schemas.microsoft.com/office/drawing/2014/main" id="{13467765-6623-49E9-87E9-56B1B492B36D}"/>
              </a:ext>
            </a:extLst>
          </p:cNvPr>
          <p:cNvSpPr txBox="1"/>
          <p:nvPr/>
        </p:nvSpPr>
        <p:spPr>
          <a:xfrm>
            <a:off x="7665402" y="6745715"/>
            <a:ext cx="295719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 defTabSz="914400">
              <a:spcBef>
                <a:spcPts val="100"/>
              </a:spcBef>
            </a:pPr>
            <a:r>
              <a:rPr sz="2400" spc="-1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</a:t>
            </a:r>
            <a:r>
              <a:rPr sz="2400" spc="-5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ipsum </a:t>
            </a:r>
            <a:r>
              <a:rPr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 sit </a:t>
            </a:r>
            <a:r>
              <a:rPr sz="2400" spc="-5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amet,  </a:t>
            </a:r>
            <a:r>
              <a:rPr sz="2400" spc="-1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consectetuer </a:t>
            </a:r>
            <a:r>
              <a:rPr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 </a:t>
            </a:r>
            <a:r>
              <a:rPr sz="2400" spc="-5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elit,</a:t>
            </a:r>
            <a:r>
              <a:rPr sz="2400" spc="-45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  diam</a:t>
            </a:r>
            <a:r>
              <a:rPr sz="2400" spc="-1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nonum</a:t>
            </a:r>
            <a:endParaRPr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ject 29">
            <a:extLst>
              <a:ext uri="{FF2B5EF4-FFF2-40B4-BE49-F238E27FC236}">
                <a16:creationId xmlns:a16="http://schemas.microsoft.com/office/drawing/2014/main" id="{2F92AB0E-59F6-4B03-8F22-8A431B2B92CA}"/>
              </a:ext>
            </a:extLst>
          </p:cNvPr>
          <p:cNvSpPr txBox="1"/>
          <p:nvPr/>
        </p:nvSpPr>
        <p:spPr>
          <a:xfrm>
            <a:off x="12472036" y="6745715"/>
            <a:ext cx="295719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 defTabSz="914400">
              <a:spcBef>
                <a:spcPts val="100"/>
              </a:spcBef>
            </a:pPr>
            <a:r>
              <a:rPr sz="2400" spc="-1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</a:t>
            </a:r>
            <a:r>
              <a:rPr sz="2400" spc="-5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ipsum </a:t>
            </a:r>
            <a:r>
              <a:rPr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 sit </a:t>
            </a:r>
            <a:r>
              <a:rPr sz="2400" spc="-5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amet,  </a:t>
            </a:r>
            <a:r>
              <a:rPr sz="2400" spc="-1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consectetuer </a:t>
            </a:r>
            <a:r>
              <a:rPr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 </a:t>
            </a:r>
            <a:r>
              <a:rPr sz="2400" spc="-5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elit,</a:t>
            </a:r>
            <a:r>
              <a:rPr sz="2400" spc="-45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  diam</a:t>
            </a:r>
            <a:r>
              <a:rPr sz="2400" spc="-1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nonum</a:t>
            </a:r>
            <a:endParaRPr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53016C6E-E4AE-4485-8628-C52C2709A5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4349959"/>
              </p:ext>
            </p:extLst>
          </p:nvPr>
        </p:nvGraphicFramePr>
        <p:xfrm>
          <a:off x="3043603" y="1359024"/>
          <a:ext cx="11575205" cy="5040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" name="Gráfico 17">
            <a:extLst>
              <a:ext uri="{FF2B5EF4-FFF2-40B4-BE49-F238E27FC236}">
                <a16:creationId xmlns:a16="http://schemas.microsoft.com/office/drawing/2014/main" id="{56DFE41C-F03C-4A93-884C-D33C153AC8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429231" y="8903915"/>
            <a:ext cx="1893789" cy="759049"/>
          </a:xfrm>
          <a:prstGeom prst="rect">
            <a:avLst/>
          </a:prstGeom>
        </p:spPr>
      </p:pic>
      <p:sp>
        <p:nvSpPr>
          <p:cNvPr id="7" name="object 25">
            <a:extLst>
              <a:ext uri="{FF2B5EF4-FFF2-40B4-BE49-F238E27FC236}">
                <a16:creationId xmlns:a16="http://schemas.microsoft.com/office/drawing/2014/main" id="{0EC5925C-C570-4B55-B2BA-CD18F4EDB5D4}"/>
              </a:ext>
            </a:extLst>
          </p:cNvPr>
          <p:cNvSpPr txBox="1">
            <a:spLocks/>
          </p:cNvSpPr>
          <p:nvPr/>
        </p:nvSpPr>
        <p:spPr>
          <a:xfrm>
            <a:off x="727565" y="264664"/>
            <a:ext cx="11744471" cy="419346"/>
          </a:xfrm>
          <a:prstGeom prst="rect">
            <a:avLst/>
          </a:prstGeom>
          <a:noFill/>
        </p:spPr>
        <p:txBody>
          <a:bodyPr vert="horz" wrap="square" lIns="0" tIns="1905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050">
              <a:lnSpc>
                <a:spcPct val="100000"/>
              </a:lnSpc>
              <a:spcBef>
                <a:spcPts val="150"/>
              </a:spcBef>
            </a:pPr>
            <a:r>
              <a:rPr lang="es-E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ARIAL 26 (MAYÚSCULAS Y EN NEGRITA)</a:t>
            </a:r>
          </a:p>
        </p:txBody>
      </p:sp>
    </p:spTree>
    <p:extLst>
      <p:ext uri="{BB962C8B-B14F-4D97-AF65-F5344CB8AC3E}">
        <p14:creationId xmlns:p14="http://schemas.microsoft.com/office/powerpoint/2010/main" val="2884107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7">
            <a:extLst>
              <a:ext uri="{FF2B5EF4-FFF2-40B4-BE49-F238E27FC236}">
                <a16:creationId xmlns:a16="http://schemas.microsoft.com/office/drawing/2014/main" id="{B350C292-ECF5-43F3-B1ED-65785F61C58C}"/>
              </a:ext>
            </a:extLst>
          </p:cNvPr>
          <p:cNvSpPr txBox="1"/>
          <p:nvPr/>
        </p:nvSpPr>
        <p:spPr>
          <a:xfrm>
            <a:off x="2474686" y="6918515"/>
            <a:ext cx="351469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 defTabSz="914400">
              <a:spcBef>
                <a:spcPts val="100"/>
              </a:spcBef>
            </a:pPr>
            <a:r>
              <a:rPr sz="2400" spc="-1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</a:t>
            </a:r>
            <a:r>
              <a:rPr sz="2400" spc="-5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ipsum </a:t>
            </a:r>
            <a:r>
              <a:rPr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 sit </a:t>
            </a:r>
            <a:r>
              <a:rPr sz="2400" spc="-5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amet,  </a:t>
            </a:r>
            <a:r>
              <a:rPr sz="2400" spc="-1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consectetuer </a:t>
            </a:r>
            <a:r>
              <a:rPr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 </a:t>
            </a:r>
            <a:r>
              <a:rPr sz="2400" spc="-5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elit,</a:t>
            </a:r>
            <a:r>
              <a:rPr sz="2400" spc="-45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  diam</a:t>
            </a:r>
            <a:r>
              <a:rPr sz="2400" spc="-1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nonum</a:t>
            </a:r>
            <a:endParaRPr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ject 28">
            <a:extLst>
              <a:ext uri="{FF2B5EF4-FFF2-40B4-BE49-F238E27FC236}">
                <a16:creationId xmlns:a16="http://schemas.microsoft.com/office/drawing/2014/main" id="{13467765-6623-49E9-87E9-56B1B492B36D}"/>
              </a:ext>
            </a:extLst>
          </p:cNvPr>
          <p:cNvSpPr txBox="1"/>
          <p:nvPr/>
        </p:nvSpPr>
        <p:spPr>
          <a:xfrm>
            <a:off x="7396602" y="6918515"/>
            <a:ext cx="349479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 defTabSz="914400">
              <a:spcBef>
                <a:spcPts val="100"/>
              </a:spcBef>
            </a:pPr>
            <a:r>
              <a:rPr sz="2400" spc="-1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</a:t>
            </a:r>
            <a:r>
              <a:rPr sz="2400" spc="-5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ipsum </a:t>
            </a:r>
            <a:r>
              <a:rPr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 sit </a:t>
            </a:r>
            <a:r>
              <a:rPr sz="2400" spc="-5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amet,  </a:t>
            </a:r>
            <a:r>
              <a:rPr sz="2400" spc="-1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consectetuer </a:t>
            </a:r>
            <a:r>
              <a:rPr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 </a:t>
            </a:r>
            <a:r>
              <a:rPr sz="2400" spc="-5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elit,</a:t>
            </a:r>
            <a:r>
              <a:rPr sz="2400" spc="-45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  diam</a:t>
            </a:r>
            <a:r>
              <a:rPr sz="2400" spc="-1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nonum</a:t>
            </a:r>
            <a:endParaRPr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ject 29">
            <a:extLst>
              <a:ext uri="{FF2B5EF4-FFF2-40B4-BE49-F238E27FC236}">
                <a16:creationId xmlns:a16="http://schemas.microsoft.com/office/drawing/2014/main" id="{2F92AB0E-59F6-4B03-8F22-8A431B2B92CA}"/>
              </a:ext>
            </a:extLst>
          </p:cNvPr>
          <p:cNvSpPr txBox="1"/>
          <p:nvPr/>
        </p:nvSpPr>
        <p:spPr>
          <a:xfrm>
            <a:off x="12143878" y="6918515"/>
            <a:ext cx="349479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 defTabSz="914400">
              <a:spcBef>
                <a:spcPts val="100"/>
              </a:spcBef>
            </a:pPr>
            <a:r>
              <a:rPr sz="2400" spc="-1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</a:t>
            </a:r>
            <a:r>
              <a:rPr sz="2400" spc="-5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ipsum </a:t>
            </a:r>
            <a:r>
              <a:rPr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dolor sit </a:t>
            </a:r>
            <a:r>
              <a:rPr sz="2400" spc="-5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amet,  </a:t>
            </a:r>
            <a:r>
              <a:rPr sz="2400" spc="-1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consectetuer </a:t>
            </a:r>
            <a:r>
              <a:rPr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 </a:t>
            </a:r>
            <a:r>
              <a:rPr sz="2400" spc="-5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elit,</a:t>
            </a:r>
            <a:r>
              <a:rPr sz="2400" spc="-45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  diam</a:t>
            </a:r>
            <a:r>
              <a:rPr sz="2400" spc="-1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nonum</a:t>
            </a:r>
            <a:endParaRPr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56DFE41C-F03C-4A93-884C-D33C153AC8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213180" y="8903915"/>
            <a:ext cx="1893789" cy="759049"/>
          </a:xfrm>
          <a:prstGeom prst="rect">
            <a:avLst/>
          </a:prstGeom>
        </p:spPr>
      </p:pic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4971C4DA-3BE5-4EE6-B0B9-0FED52307E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669777"/>
              </p:ext>
            </p:extLst>
          </p:nvPr>
        </p:nvGraphicFramePr>
        <p:xfrm>
          <a:off x="3356395" y="1240622"/>
          <a:ext cx="11575205" cy="5279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object 25">
            <a:extLst>
              <a:ext uri="{FF2B5EF4-FFF2-40B4-BE49-F238E27FC236}">
                <a16:creationId xmlns:a16="http://schemas.microsoft.com/office/drawing/2014/main" id="{00A6E139-CD8D-4C80-9408-FBA215923124}"/>
              </a:ext>
            </a:extLst>
          </p:cNvPr>
          <p:cNvSpPr txBox="1">
            <a:spLocks/>
          </p:cNvSpPr>
          <p:nvPr/>
        </p:nvSpPr>
        <p:spPr>
          <a:xfrm>
            <a:off x="727565" y="264664"/>
            <a:ext cx="11744471" cy="419346"/>
          </a:xfrm>
          <a:prstGeom prst="rect">
            <a:avLst/>
          </a:prstGeom>
          <a:noFill/>
        </p:spPr>
        <p:txBody>
          <a:bodyPr vert="horz" wrap="square" lIns="0" tIns="1905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050">
              <a:lnSpc>
                <a:spcPct val="100000"/>
              </a:lnSpc>
              <a:spcBef>
                <a:spcPts val="150"/>
              </a:spcBef>
            </a:pPr>
            <a:r>
              <a:rPr lang="es-E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ARIAL 26 (MAYÚSCULAS Y EN NEGRITA)</a:t>
            </a:r>
          </a:p>
        </p:txBody>
      </p:sp>
    </p:spTree>
    <p:extLst>
      <p:ext uri="{BB962C8B-B14F-4D97-AF65-F5344CB8AC3E}">
        <p14:creationId xmlns:p14="http://schemas.microsoft.com/office/powerpoint/2010/main" val="247095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25CB775-1391-4DD0-827A-DC21A326A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168" y="0"/>
            <a:ext cx="18340168" cy="1031634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A06D21E-8453-45A2-A519-1493B64A1D03}"/>
              </a:ext>
            </a:extLst>
          </p:cNvPr>
          <p:cNvSpPr txBox="1"/>
          <p:nvPr/>
        </p:nvSpPr>
        <p:spPr>
          <a:xfrm>
            <a:off x="762000" y="327321"/>
            <a:ext cx="10134600" cy="523220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59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MANEJO DE IMÁGENES A PANTALLA COMPLETA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BFC0577-EB53-4A71-A72C-338D648BD4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4483" y="7975599"/>
            <a:ext cx="2438759" cy="243875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63A3D62-3C02-4376-A0AF-B0E6E2A03983}"/>
              </a:ext>
            </a:extLst>
          </p:cNvPr>
          <p:cNvSpPr txBox="1"/>
          <p:nvPr/>
        </p:nvSpPr>
        <p:spPr>
          <a:xfrm>
            <a:off x="6436604" y="8633839"/>
            <a:ext cx="8919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Para las imágenes a pantalla completa usar el logo blanco</a:t>
            </a:r>
          </a:p>
          <a:p>
            <a:r>
              <a:rPr lang="es-ES" sz="2400" dirty="0">
                <a:solidFill>
                  <a:schemeClr val="bg1"/>
                </a:solidFill>
              </a:rPr>
              <a:t>(Elimina este cuadro) </a:t>
            </a:r>
          </a:p>
        </p:txBody>
      </p:sp>
    </p:spTree>
    <p:extLst>
      <p:ext uri="{BB962C8B-B14F-4D97-AF65-F5344CB8AC3E}">
        <p14:creationId xmlns:p14="http://schemas.microsoft.com/office/powerpoint/2010/main" val="4101410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5">
            <a:extLst>
              <a:ext uri="{FF2B5EF4-FFF2-40B4-BE49-F238E27FC236}">
                <a16:creationId xmlns:a16="http://schemas.microsoft.com/office/drawing/2014/main" id="{E31D60E7-5AD2-4BDE-A19D-F10791545371}"/>
              </a:ext>
            </a:extLst>
          </p:cNvPr>
          <p:cNvSpPr txBox="1">
            <a:spLocks/>
          </p:cNvSpPr>
          <p:nvPr/>
        </p:nvSpPr>
        <p:spPr>
          <a:xfrm>
            <a:off x="727565" y="264664"/>
            <a:ext cx="11744471" cy="450123"/>
          </a:xfrm>
          <a:prstGeom prst="rect">
            <a:avLst/>
          </a:prstGeom>
          <a:noFill/>
        </p:spPr>
        <p:txBody>
          <a:bodyPr vert="horz" wrap="square" lIns="0" tIns="1905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050">
              <a:lnSpc>
                <a:spcPct val="100000"/>
              </a:lnSpc>
              <a:spcBef>
                <a:spcPts val="150"/>
              </a:spcBef>
            </a:pPr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 UN VIDEO (AQUÍ VA EL TÍTULO)</a:t>
            </a:r>
          </a:p>
        </p:txBody>
      </p:sp>
      <p:pic>
        <p:nvPicPr>
          <p:cNvPr id="10" name="4.0_1">
            <a:hlinkClick r:id="" action="ppaction://media"/>
            <a:extLst>
              <a:ext uri="{FF2B5EF4-FFF2-40B4-BE49-F238E27FC236}">
                <a16:creationId xmlns:a16="http://schemas.microsoft.com/office/drawing/2014/main" id="{11BA94BC-E5B0-43F1-899D-4691AC68EEE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51125" y="2055415"/>
            <a:ext cx="12985750" cy="730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1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5">
            <a:extLst>
              <a:ext uri="{FF2B5EF4-FFF2-40B4-BE49-F238E27FC236}">
                <a16:creationId xmlns:a16="http://schemas.microsoft.com/office/drawing/2014/main" id="{31BD7802-27EB-4422-BB81-CD4653594B4E}"/>
              </a:ext>
            </a:extLst>
          </p:cNvPr>
          <p:cNvSpPr txBox="1">
            <a:spLocks/>
          </p:cNvSpPr>
          <p:nvPr/>
        </p:nvSpPr>
        <p:spPr>
          <a:xfrm>
            <a:off x="7772713" y="4453568"/>
            <a:ext cx="282197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rgbClr val="FE6C0C"/>
                </a:solidFill>
                <a:latin typeface="Archivo"/>
                <a:ea typeface="+mj-ea"/>
                <a:cs typeface="Archivo"/>
              </a:defRPr>
            </a:lvl1pPr>
          </a:lstStyle>
          <a:p>
            <a:pPr marL="13335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0" cap="none" spc="0" normalizeH="0" baseline="0" noProof="0" dirty="0">
                <a:ln>
                  <a:noFill/>
                </a:ln>
                <a:solidFill>
                  <a:srgbClr val="FE6C0C"/>
                </a:solidFill>
                <a:effectLst/>
                <a:uLnTx/>
                <a:uFillTx/>
                <a:latin typeface="Archivo"/>
                <a:ea typeface="+mj-ea"/>
              </a:rPr>
              <a:t>GRACIAS</a:t>
            </a:r>
          </a:p>
        </p:txBody>
      </p:sp>
      <p:grpSp>
        <p:nvGrpSpPr>
          <p:cNvPr id="40" name="Grupo 39">
            <a:extLst>
              <a:ext uri="{FF2B5EF4-FFF2-40B4-BE49-F238E27FC236}">
                <a16:creationId xmlns:a16="http://schemas.microsoft.com/office/drawing/2014/main" id="{83846C40-3D25-4DFE-AD32-16AEB8DB35E4}"/>
              </a:ext>
            </a:extLst>
          </p:cNvPr>
          <p:cNvGrpSpPr/>
          <p:nvPr/>
        </p:nvGrpSpPr>
        <p:grpSpPr>
          <a:xfrm>
            <a:off x="7864596" y="8985963"/>
            <a:ext cx="2558805" cy="563323"/>
            <a:chOff x="8396455" y="8935521"/>
            <a:chExt cx="1560332" cy="343508"/>
          </a:xfrm>
        </p:grpSpPr>
        <p:sp>
          <p:nvSpPr>
            <p:cNvPr id="31" name="object 33">
              <a:extLst>
                <a:ext uri="{FF2B5EF4-FFF2-40B4-BE49-F238E27FC236}">
                  <a16:creationId xmlns:a16="http://schemas.microsoft.com/office/drawing/2014/main" id="{28F9EACA-A919-4B49-BEE4-C2E7689B3817}"/>
                </a:ext>
              </a:extLst>
            </p:cNvPr>
            <p:cNvSpPr/>
            <p:nvPr/>
          </p:nvSpPr>
          <p:spPr>
            <a:xfrm>
              <a:off x="9612617" y="9107567"/>
              <a:ext cx="344170" cy="114300"/>
            </a:xfrm>
            <a:custGeom>
              <a:avLst/>
              <a:gdLst/>
              <a:ahLst/>
              <a:cxnLst/>
              <a:rect l="l" t="t" r="r" b="b"/>
              <a:pathLst>
                <a:path w="344170" h="114300">
                  <a:moveTo>
                    <a:pt x="0" y="114299"/>
                  </a:moveTo>
                  <a:lnTo>
                    <a:pt x="343554" y="114299"/>
                  </a:lnTo>
                  <a:lnTo>
                    <a:pt x="343554" y="0"/>
                  </a:lnTo>
                  <a:lnTo>
                    <a:pt x="0" y="0"/>
                  </a:lnTo>
                  <a:lnTo>
                    <a:pt x="0" y="114299"/>
                  </a:lnTo>
                  <a:close/>
                </a:path>
              </a:pathLst>
            </a:custGeom>
            <a:solidFill>
              <a:srgbClr val="E0342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object 34">
              <a:extLst>
                <a:ext uri="{FF2B5EF4-FFF2-40B4-BE49-F238E27FC236}">
                  <a16:creationId xmlns:a16="http://schemas.microsoft.com/office/drawing/2014/main" id="{214820A0-5561-40C2-B2F2-118096203AAE}"/>
                </a:ext>
              </a:extLst>
            </p:cNvPr>
            <p:cNvSpPr/>
            <p:nvPr/>
          </p:nvSpPr>
          <p:spPr>
            <a:xfrm>
              <a:off x="9808599" y="9221915"/>
              <a:ext cx="147955" cy="0"/>
            </a:xfrm>
            <a:custGeom>
              <a:avLst/>
              <a:gdLst/>
              <a:ahLst/>
              <a:cxnLst/>
              <a:rect l="l" t="t" r="r" b="b"/>
              <a:pathLst>
                <a:path w="147954">
                  <a:moveTo>
                    <a:pt x="0" y="0"/>
                  </a:moveTo>
                  <a:lnTo>
                    <a:pt x="147412" y="0"/>
                  </a:lnTo>
                </a:path>
              </a:pathLst>
            </a:custGeom>
            <a:ln w="3175">
              <a:solidFill>
                <a:srgbClr val="E0342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object 35">
              <a:extLst>
                <a:ext uri="{FF2B5EF4-FFF2-40B4-BE49-F238E27FC236}">
                  <a16:creationId xmlns:a16="http://schemas.microsoft.com/office/drawing/2014/main" id="{BA9E5F92-B8AC-43FA-9983-04F693C85833}"/>
                </a:ext>
              </a:extLst>
            </p:cNvPr>
            <p:cNvSpPr/>
            <p:nvPr/>
          </p:nvSpPr>
          <p:spPr>
            <a:xfrm>
              <a:off x="9612576" y="8991997"/>
              <a:ext cx="343645" cy="11556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object 36">
              <a:extLst>
                <a:ext uri="{FF2B5EF4-FFF2-40B4-BE49-F238E27FC236}">
                  <a16:creationId xmlns:a16="http://schemas.microsoft.com/office/drawing/2014/main" id="{97D01088-275F-4A6F-A331-DC12675E27E4}"/>
                </a:ext>
              </a:extLst>
            </p:cNvPr>
            <p:cNvSpPr/>
            <p:nvPr/>
          </p:nvSpPr>
          <p:spPr>
            <a:xfrm>
              <a:off x="8936891" y="8935521"/>
              <a:ext cx="476208" cy="229320"/>
            </a:xfrm>
            <a:custGeom>
              <a:avLst/>
              <a:gdLst/>
              <a:ahLst/>
              <a:cxnLst/>
              <a:rect l="l" t="t" r="r" b="b"/>
              <a:pathLst>
                <a:path w="344170" h="114934">
                  <a:moveTo>
                    <a:pt x="343687" y="0"/>
                  </a:moveTo>
                  <a:lnTo>
                    <a:pt x="147599" y="27"/>
                  </a:lnTo>
                  <a:lnTo>
                    <a:pt x="210" y="27"/>
                  </a:lnTo>
                  <a:lnTo>
                    <a:pt x="0" y="215"/>
                  </a:lnTo>
                  <a:lnTo>
                    <a:pt x="12" y="114655"/>
                  </a:lnTo>
                  <a:lnTo>
                    <a:pt x="343915" y="114655"/>
                  </a:lnTo>
                  <a:lnTo>
                    <a:pt x="343954" y="215"/>
                  </a:lnTo>
                  <a:lnTo>
                    <a:pt x="343721" y="27"/>
                  </a:lnTo>
                  <a:lnTo>
                    <a:pt x="147599" y="27"/>
                  </a:lnTo>
                  <a:lnTo>
                    <a:pt x="343687" y="0"/>
                  </a:lnTo>
                  <a:close/>
                </a:path>
              </a:pathLst>
            </a:custGeom>
            <a:solidFill>
              <a:srgbClr val="F9C90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object 37">
              <a:extLst>
                <a:ext uri="{FF2B5EF4-FFF2-40B4-BE49-F238E27FC236}">
                  <a16:creationId xmlns:a16="http://schemas.microsoft.com/office/drawing/2014/main" id="{57EEDC4E-F542-4DC8-AEB5-19D2838D16DE}"/>
                </a:ext>
              </a:extLst>
            </p:cNvPr>
            <p:cNvSpPr/>
            <p:nvPr/>
          </p:nvSpPr>
          <p:spPr>
            <a:xfrm>
              <a:off x="8936905" y="9106138"/>
              <a:ext cx="476208" cy="115569"/>
            </a:xfrm>
            <a:custGeom>
              <a:avLst/>
              <a:gdLst/>
              <a:ahLst/>
              <a:cxnLst/>
              <a:rect l="l" t="t" r="r" b="b"/>
              <a:pathLst>
                <a:path w="344170" h="57150">
                  <a:moveTo>
                    <a:pt x="0" y="57150"/>
                  </a:moveTo>
                  <a:lnTo>
                    <a:pt x="343903" y="57150"/>
                  </a:lnTo>
                  <a:lnTo>
                    <a:pt x="343903" y="0"/>
                  </a:lnTo>
                  <a:lnTo>
                    <a:pt x="0" y="0"/>
                  </a:lnTo>
                  <a:lnTo>
                    <a:pt x="0" y="57150"/>
                  </a:lnTo>
                  <a:close/>
                </a:path>
              </a:pathLst>
            </a:custGeom>
            <a:solidFill>
              <a:srgbClr val="00348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object 38">
              <a:extLst>
                <a:ext uri="{FF2B5EF4-FFF2-40B4-BE49-F238E27FC236}">
                  <a16:creationId xmlns:a16="http://schemas.microsoft.com/office/drawing/2014/main" id="{B0DCC694-F3B3-47C1-A6BC-759A92295DE4}"/>
                </a:ext>
              </a:extLst>
            </p:cNvPr>
            <p:cNvSpPr/>
            <p:nvPr/>
          </p:nvSpPr>
          <p:spPr>
            <a:xfrm>
              <a:off x="8936898" y="9191133"/>
              <a:ext cx="476208" cy="87896"/>
            </a:xfrm>
            <a:custGeom>
              <a:avLst/>
              <a:gdLst/>
              <a:ahLst/>
              <a:cxnLst/>
              <a:rect l="l" t="t" r="r" b="b"/>
              <a:pathLst>
                <a:path w="344170" h="57150">
                  <a:moveTo>
                    <a:pt x="0" y="57149"/>
                  </a:moveTo>
                  <a:lnTo>
                    <a:pt x="343928" y="57149"/>
                  </a:lnTo>
                  <a:lnTo>
                    <a:pt x="343928" y="0"/>
                  </a:lnTo>
                  <a:lnTo>
                    <a:pt x="0" y="0"/>
                  </a:lnTo>
                  <a:lnTo>
                    <a:pt x="0" y="57149"/>
                  </a:lnTo>
                  <a:close/>
                </a:path>
              </a:pathLst>
            </a:custGeom>
            <a:solidFill>
              <a:srgbClr val="DF1F28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object 39">
              <a:extLst>
                <a:ext uri="{FF2B5EF4-FFF2-40B4-BE49-F238E27FC236}">
                  <a16:creationId xmlns:a16="http://schemas.microsoft.com/office/drawing/2014/main" id="{72491F72-93D2-43F6-A261-3AF79A79AA64}"/>
                </a:ext>
              </a:extLst>
            </p:cNvPr>
            <p:cNvSpPr/>
            <p:nvPr/>
          </p:nvSpPr>
          <p:spPr>
            <a:xfrm>
              <a:off x="9200831" y="9221932"/>
              <a:ext cx="147955" cy="0"/>
            </a:xfrm>
            <a:custGeom>
              <a:avLst/>
              <a:gdLst/>
              <a:ahLst/>
              <a:cxnLst/>
              <a:rect l="l" t="t" r="r" b="b"/>
              <a:pathLst>
                <a:path w="147954">
                  <a:moveTo>
                    <a:pt x="0" y="0"/>
                  </a:moveTo>
                  <a:lnTo>
                    <a:pt x="147393" y="0"/>
                  </a:lnTo>
                </a:path>
              </a:pathLst>
            </a:custGeom>
            <a:ln w="3175">
              <a:solidFill>
                <a:srgbClr val="DF1F2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object 40">
              <a:extLst>
                <a:ext uri="{FF2B5EF4-FFF2-40B4-BE49-F238E27FC236}">
                  <a16:creationId xmlns:a16="http://schemas.microsoft.com/office/drawing/2014/main" id="{0DCDE091-A19D-4CC2-955F-17A4B5974BDF}"/>
                </a:ext>
              </a:extLst>
            </p:cNvPr>
            <p:cNvSpPr/>
            <p:nvPr/>
          </p:nvSpPr>
          <p:spPr>
            <a:xfrm>
              <a:off x="8396455" y="8992620"/>
              <a:ext cx="343980" cy="2293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9" name="object 41">
            <a:extLst>
              <a:ext uri="{FF2B5EF4-FFF2-40B4-BE49-F238E27FC236}">
                <a16:creationId xmlns:a16="http://schemas.microsoft.com/office/drawing/2014/main" id="{DDC12350-F3C0-4CEE-9C7E-8926EE765157}"/>
              </a:ext>
            </a:extLst>
          </p:cNvPr>
          <p:cNvSpPr txBox="1"/>
          <p:nvPr/>
        </p:nvSpPr>
        <p:spPr>
          <a:xfrm>
            <a:off x="6308014" y="6076451"/>
            <a:ext cx="566663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 defTabSz="914400"/>
            <a:r>
              <a:rPr sz="2400" spc="-40" dirty="0">
                <a:solidFill>
                  <a:schemeClr val="bg1"/>
                </a:solidFill>
                <a:cs typeface="Calibri"/>
              </a:rPr>
              <a:t>Tel: </a:t>
            </a:r>
            <a:r>
              <a:rPr sz="2400" dirty="0">
                <a:solidFill>
                  <a:schemeClr val="bg1"/>
                </a:solidFill>
                <a:cs typeface="Calibri"/>
              </a:rPr>
              <a:t>241 54</a:t>
            </a:r>
            <a:r>
              <a:rPr sz="2400" spc="10" dirty="0">
                <a:solidFill>
                  <a:schemeClr val="bg1"/>
                </a:solidFill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cs typeface="Calibri"/>
              </a:rPr>
              <a:t>00</a:t>
            </a:r>
          </a:p>
          <a:p>
            <a:pPr marL="12700" marR="5080" algn="ctr" defTabSz="914400"/>
            <a:r>
              <a:rPr sz="2400" b="1" spc="-60" dirty="0">
                <a:solidFill>
                  <a:schemeClr val="bg1"/>
                </a:solidFill>
                <a:cs typeface="Calibri"/>
              </a:rPr>
              <a:t>Av. </a:t>
            </a:r>
            <a:r>
              <a:rPr sz="2400" b="1" dirty="0">
                <a:solidFill>
                  <a:schemeClr val="bg1"/>
                </a:solidFill>
                <a:cs typeface="Calibri"/>
              </a:rPr>
              <a:t>El </a:t>
            </a:r>
            <a:r>
              <a:rPr sz="2400" b="1" spc="-10" dirty="0">
                <a:solidFill>
                  <a:schemeClr val="bg1"/>
                </a:solidFill>
                <a:cs typeface="Calibri"/>
              </a:rPr>
              <a:t>Dorado </a:t>
            </a:r>
            <a:r>
              <a:rPr sz="2400" b="1" dirty="0">
                <a:solidFill>
                  <a:schemeClr val="bg1"/>
                </a:solidFill>
                <a:cs typeface="Calibri"/>
              </a:rPr>
              <a:t>N°</a:t>
            </a:r>
            <a:r>
              <a:rPr sz="2400" b="1" spc="-25" dirty="0">
                <a:solidFill>
                  <a:schemeClr val="bg1"/>
                </a:solidFill>
                <a:cs typeface="Calibri"/>
              </a:rPr>
              <a:t> </a:t>
            </a:r>
            <a:r>
              <a:rPr sz="2400" b="1" dirty="0">
                <a:solidFill>
                  <a:schemeClr val="bg1"/>
                </a:solidFill>
                <a:cs typeface="Calibri"/>
              </a:rPr>
              <a:t>69-76  </a:t>
            </a:r>
            <a:r>
              <a:rPr lang="es-CO" sz="2400" b="1" dirty="0">
                <a:solidFill>
                  <a:schemeClr val="bg1"/>
                </a:solidFill>
                <a:cs typeface="Calibri"/>
              </a:rPr>
              <a:t>| </a:t>
            </a:r>
            <a:r>
              <a:rPr sz="2400" spc="-45" dirty="0">
                <a:solidFill>
                  <a:schemeClr val="bg1"/>
                </a:solidFill>
                <a:latin typeface="Calibri Light"/>
                <a:cs typeface="Calibri Light"/>
              </a:rPr>
              <a:t>Torre </a:t>
            </a:r>
            <a:r>
              <a:rPr sz="2400" spc="40" dirty="0">
                <a:solidFill>
                  <a:schemeClr val="bg1"/>
                </a:solidFill>
                <a:latin typeface="Calibri Light"/>
                <a:cs typeface="Calibri Light"/>
              </a:rPr>
              <a:t>3- </a:t>
            </a:r>
            <a:r>
              <a:rPr sz="2400" spc="-15" dirty="0">
                <a:solidFill>
                  <a:schemeClr val="bg1"/>
                </a:solidFill>
                <a:latin typeface="Calibri Light"/>
                <a:cs typeface="Calibri Light"/>
              </a:rPr>
              <a:t>Ofc. </a:t>
            </a:r>
            <a:r>
              <a:rPr sz="2400" dirty="0">
                <a:solidFill>
                  <a:schemeClr val="bg1"/>
                </a:solidFill>
                <a:latin typeface="Calibri Light"/>
                <a:cs typeface="Calibri Light"/>
              </a:rPr>
              <a:t>501  </a:t>
            </a:r>
            <a:r>
              <a:rPr sz="2400" b="1" spc="-10" dirty="0">
                <a:solidFill>
                  <a:schemeClr val="bg1"/>
                </a:solidFill>
                <a:cs typeface="Calibri"/>
              </a:rPr>
              <a:t>Bogotá </a:t>
            </a:r>
            <a:r>
              <a:rPr sz="2400" b="1" spc="-25" dirty="0">
                <a:solidFill>
                  <a:schemeClr val="bg1"/>
                </a:solidFill>
                <a:cs typeface="Calibri"/>
              </a:rPr>
              <a:t>D.C.</a:t>
            </a:r>
            <a:r>
              <a:rPr sz="2400" b="1" spc="-45" dirty="0">
                <a:solidFill>
                  <a:schemeClr val="bg1"/>
                </a:solidFill>
                <a:cs typeface="Calibri"/>
              </a:rPr>
              <a:t> </a:t>
            </a:r>
            <a:r>
              <a:rPr sz="2400" b="1" spc="-5" dirty="0">
                <a:solidFill>
                  <a:schemeClr val="bg1"/>
                </a:solidFill>
                <a:cs typeface="Calibri"/>
              </a:rPr>
              <a:t>Colombia</a:t>
            </a:r>
            <a:endParaRPr sz="24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02904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iseño personalizado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3359</TotalTime>
  <Words>285</Words>
  <Application>Microsoft Office PowerPoint</Application>
  <PresentationFormat>Personalizado</PresentationFormat>
  <Paragraphs>31</Paragraphs>
  <Slides>9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Archivo</vt:lpstr>
      <vt:lpstr>Arial</vt:lpstr>
      <vt:lpstr>Calibri</vt:lpstr>
      <vt:lpstr>Calibri Light</vt:lpstr>
      <vt:lpstr>Tema de Office</vt:lpstr>
      <vt:lpstr>Diseño personalizado</vt:lpstr>
      <vt:lpstr>1_Tema de Office</vt:lpstr>
      <vt:lpstr>1_Diseño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CAMILA ZUÑIGA GARZÓN</dc:creator>
  <cp:lastModifiedBy>MABI</cp:lastModifiedBy>
  <cp:revision>136</cp:revision>
  <dcterms:created xsi:type="dcterms:W3CDTF">2016-08-01T17:08:17Z</dcterms:created>
  <dcterms:modified xsi:type="dcterms:W3CDTF">2021-01-06T21:07:39Z</dcterms:modified>
</cp:coreProperties>
</file>